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74" r:id="rId5"/>
  </p:sldIdLst>
  <p:sldSz cx="6858000" cy="9144000" type="screen4x3"/>
  <p:notesSz cx="6669088" cy="9926638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3589" userDrawn="1">
          <p15:clr>
            <a:srgbClr val="A4A3A4"/>
          </p15:clr>
        </p15:guide>
        <p15:guide id="5" orient="horz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B"/>
    <a:srgbClr val="F8F8F8"/>
    <a:srgbClr val="867DE5"/>
    <a:srgbClr val="2739FF"/>
    <a:srgbClr val="0078D4"/>
    <a:srgbClr val="1655A0"/>
    <a:srgbClr val="E1E0DE"/>
    <a:srgbClr val="1A327F"/>
    <a:srgbClr val="1B1464"/>
    <a:srgbClr val="7B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5" autoAdjust="0"/>
    <p:restoredTop sz="94667" autoAdjust="0"/>
  </p:normalViewPr>
  <p:slideViewPr>
    <p:cSldViewPr snapToGrid="0" showGuides="1">
      <p:cViewPr varScale="1">
        <p:scale>
          <a:sx n="87" d="100"/>
          <a:sy n="87" d="100"/>
        </p:scale>
        <p:origin x="2760" y="132"/>
      </p:cViewPr>
      <p:guideLst>
        <p:guide pos="2160"/>
        <p:guide orient="horz" pos="2880"/>
        <p:guide pos="3589"/>
        <p:guide orient="horz"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7C96E2BA-C176-4D4F-9567-E6798E5794AE}" type="datetime1">
              <a:rPr lang="ru-RU" smtClean="0"/>
              <a:t>10.03.2025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8869D12F-E8AC-48C0-8B1F-BD566648D8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654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D968F14-EE8D-4E3C-8B1A-DC3337DA97AF}" type="datetime1">
              <a:rPr lang="ru-RU" noProof="0" smtClean="0"/>
              <a:t>10.03.2025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1241425"/>
            <a:ext cx="25098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8136092-2EDF-47BF-99B1-B87430F95B7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8136092-2EDF-47BF-99B1-B87430F95B70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849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BDA1E0F1-9EB1-81B9-B18A-EFB74DD25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246606"/>
            <a:ext cx="6860997" cy="8916825"/>
            <a:chOff x="-1" y="246606"/>
            <a:chExt cx="6860997" cy="8916825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0E12A7D7-5D5B-461C-D9D6-6EC3B6DF3CAA}"/>
                </a:ext>
              </a:extLst>
            </p:cNvPr>
            <p:cNvSpPr/>
            <p:nvPr userDrawn="1"/>
          </p:nvSpPr>
          <p:spPr>
            <a:xfrm>
              <a:off x="-1" y="3817066"/>
              <a:ext cx="4017111" cy="2705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4D02A96-6E87-8200-0797-6B1889BB2B00}"/>
                </a:ext>
              </a:extLst>
            </p:cNvPr>
            <p:cNvSpPr/>
            <p:nvPr userDrawn="1"/>
          </p:nvSpPr>
          <p:spPr>
            <a:xfrm>
              <a:off x="0" y="6497026"/>
              <a:ext cx="4242216" cy="2646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4D2F25EC-BCDA-5237-F66F-075C722B28F3}"/>
                </a:ext>
              </a:extLst>
            </p:cNvPr>
            <p:cNvSpPr/>
            <p:nvPr userDrawn="1"/>
          </p:nvSpPr>
          <p:spPr>
            <a:xfrm>
              <a:off x="242059" y="246606"/>
              <a:ext cx="6361213" cy="8620075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C405BBA1-4547-7E7B-831A-AD3646803B5F}"/>
                </a:ext>
              </a:extLst>
            </p:cNvPr>
            <p:cNvSpPr/>
            <p:nvPr userDrawn="1"/>
          </p:nvSpPr>
          <p:spPr>
            <a:xfrm rot="10800000">
              <a:off x="3799320" y="4223374"/>
              <a:ext cx="3061676" cy="492970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AD59945C-3690-B61E-2E73-76FBA140BC75}"/>
                </a:ext>
              </a:extLst>
            </p:cNvPr>
            <p:cNvSpPr/>
            <p:nvPr userDrawn="1"/>
          </p:nvSpPr>
          <p:spPr>
            <a:xfrm>
              <a:off x="-1" y="3814807"/>
              <a:ext cx="239495" cy="26822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EECB91E-C67D-CB61-9676-064964DA6F42}"/>
                </a:ext>
              </a:extLst>
            </p:cNvPr>
            <p:cNvSpPr/>
            <p:nvPr userDrawn="1"/>
          </p:nvSpPr>
          <p:spPr>
            <a:xfrm rot="5400000">
              <a:off x="2559107" y="7902772"/>
              <a:ext cx="277319" cy="22051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7A99F5F8-915D-F942-92DC-2D955250192E}"/>
                </a:ext>
              </a:extLst>
            </p:cNvPr>
            <p:cNvCxnSpPr/>
            <p:nvPr userDrawn="1"/>
          </p:nvCxnSpPr>
          <p:spPr>
            <a:xfrm>
              <a:off x="239494" y="3742500"/>
              <a:ext cx="3777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E0015AAC-BD63-DE50-7C65-2E6A19572092}"/>
                </a:ext>
              </a:extLst>
            </p:cNvPr>
            <p:cNvSpPr/>
            <p:nvPr userDrawn="1"/>
          </p:nvSpPr>
          <p:spPr>
            <a:xfrm rot="10800000">
              <a:off x="3802838" y="4251018"/>
              <a:ext cx="3055162" cy="4912413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  <a:alpha val="35000"/>
                  </a:schemeClr>
                </a:gs>
                <a:gs pos="100000">
                  <a:schemeClr val="accent2">
                    <a:lumMod val="20000"/>
                    <a:lumOff val="80000"/>
                    <a:alpha val="4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43B577A-972C-6CD0-6CCC-0BC2B13F3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9494" y="7634488"/>
            <a:ext cx="31895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CF5BE93F-A649-42C8-AEBD-2B75A390F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54" y="2855591"/>
            <a:ext cx="3933482" cy="848902"/>
          </a:xfrm>
        </p:spPr>
        <p:txBody>
          <a:bodyPr lIns="45720" tIns="0" rIns="0" bIns="0" rtlCol="0">
            <a:noAutofit/>
          </a:bodyPr>
          <a:lstStyle>
            <a:lvl1pPr algn="l">
              <a:defRPr lang="ru-RU" sz="7200" b="1" cap="all" spc="-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</a:t>
            </a:r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B2B21ACF-7491-DC3A-1190-D697162F4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353" y="479927"/>
            <a:ext cx="5866390" cy="221113"/>
          </a:xfrm>
        </p:spPr>
        <p:txBody>
          <a:bodyPr rtlCol="0">
            <a:noAutofit/>
          </a:bodyPr>
          <a:lstStyle>
            <a:lvl1pPr marL="0" indent="0">
              <a:buNone/>
              <a:defRPr lang="ru-RU" sz="9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41AC6248-5D4B-21C4-C649-8DF18D8CB3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353" y="743713"/>
            <a:ext cx="5866389" cy="1368626"/>
          </a:xfrm>
        </p:spPr>
        <p:txBody>
          <a:bodyPr numCol="2" spcCol="365760" rtlCol="0">
            <a:noAutofit/>
          </a:bodyPr>
          <a:lstStyle>
            <a:lvl1pPr marL="0" indent="0">
              <a:lnSpc>
                <a:spcPct val="120000"/>
              </a:lnSpc>
              <a:buNone/>
              <a:defRPr lang="ru-RU" sz="9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9E3986-992C-6CD7-1944-6E33BB066E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354" y="2462090"/>
            <a:ext cx="3932778" cy="393501"/>
          </a:xfrm>
        </p:spPr>
        <p:txBody>
          <a:bodyPr rtlCol="0">
            <a:normAutofit/>
          </a:bodyPr>
          <a:lstStyle>
            <a:lvl1pPr marL="0" indent="0">
              <a:buNone/>
              <a:defRPr lang="ru-RU" sz="24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dirty="0"/>
              <a:t>Добавьте здесь заголовок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71F4B94-F934-E5D5-81C9-1E4DD8BCBD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353" y="4118945"/>
            <a:ext cx="3059755" cy="744593"/>
          </a:xfrm>
        </p:spPr>
        <p:txBody>
          <a:bodyPr rtlCol="0">
            <a:normAutofit/>
          </a:bodyPr>
          <a:lstStyle>
            <a:lvl1pPr marL="0" indent="0">
              <a:buNone/>
              <a:defRPr lang="ru-RU" sz="2400" b="1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dirty="0"/>
              <a:t>добавьте здесь подзаголовок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C6EF96BA-CB02-3A6C-D777-434E315AE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353" y="4938103"/>
            <a:ext cx="3059756" cy="1420026"/>
          </a:xfrm>
        </p:spPr>
        <p:txBody>
          <a:bodyPr numCol="1" spcCol="0" rtlCol="0">
            <a:noAutofit/>
          </a:bodyPr>
          <a:lstStyle>
            <a:lvl1pPr marL="0" indent="0">
              <a:lnSpc>
                <a:spcPct val="120000"/>
              </a:lnSpc>
              <a:buNone/>
              <a:defRPr lang="ru-RU" sz="900" b="0" cap="none" baseline="0">
                <a:solidFill>
                  <a:schemeClr val="accent3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  <p:sp>
        <p:nvSpPr>
          <p:cNvPr id="37" name="Текст 25">
            <a:extLst>
              <a:ext uri="{FF2B5EF4-FFF2-40B4-BE49-F238E27FC236}">
                <a16:creationId xmlns:a16="http://schemas.microsoft.com/office/drawing/2014/main" id="{489C961C-84B2-29BB-1813-C4FEE0D413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0109" y="6802700"/>
            <a:ext cx="1013204" cy="477654"/>
          </a:xfrm>
        </p:spPr>
        <p:txBody>
          <a:bodyPr lIns="45720" tIns="45720" rIns="0" bIns="0" rtlCol="0"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lang="ru-RU" sz="3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###</a:t>
            </a:r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id="{4C9B1699-0849-DD97-D708-2F453A4CC2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8385" y="6802701"/>
            <a:ext cx="1880616" cy="477654"/>
          </a:xfrm>
        </p:spPr>
        <p:txBody>
          <a:bodyPr lIns="45720" tIns="45720" rIns="0" bIns="0" numCol="1" spcCol="0"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9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9" name="Текст 25">
            <a:extLst>
              <a:ext uri="{FF2B5EF4-FFF2-40B4-BE49-F238E27FC236}">
                <a16:creationId xmlns:a16="http://schemas.microsoft.com/office/drawing/2014/main" id="{630947D9-96DD-1602-140E-E21DB2DCA1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0109" y="7902965"/>
            <a:ext cx="1013204" cy="689843"/>
          </a:xfrm>
        </p:spPr>
        <p:txBody>
          <a:bodyPr lIns="45720" tIns="45720" rIns="0" bIns="0" rtlCol="0"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lang="ru-RU" sz="3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###</a:t>
            </a:r>
          </a:p>
        </p:txBody>
      </p:sp>
      <p:sp>
        <p:nvSpPr>
          <p:cNvPr id="40" name="Текст 4">
            <a:extLst>
              <a:ext uri="{FF2B5EF4-FFF2-40B4-BE49-F238E27FC236}">
                <a16:creationId xmlns:a16="http://schemas.microsoft.com/office/drawing/2014/main" id="{DE35DF4C-C84C-8044-B3DD-71BC86A9363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48385" y="7902966"/>
            <a:ext cx="1880616" cy="689843"/>
          </a:xfrm>
        </p:spPr>
        <p:txBody>
          <a:bodyPr lIns="45720" tIns="45720" rIns="0" bIns="0" numCol="1" spcCol="0" rtlCol="0" anchor="t">
            <a:noAutofit/>
          </a:bodyPr>
          <a:lstStyle>
            <a:lvl1pPr marL="0" indent="0">
              <a:buNone/>
              <a:defRPr lang="ru-RU" sz="9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C7D5F4B-E7E3-EF19-328D-252D7E1FB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720547">
            <a:off x="4459031" y="2248604"/>
            <a:ext cx="1758473" cy="1750142"/>
            <a:chOff x="8187137" y="3882549"/>
            <a:chExt cx="1289259" cy="1283151"/>
          </a:xfrm>
        </p:grpSpPr>
        <p:sp>
          <p:nvSpPr>
            <p:cNvPr id="70" name="Овал 69" descr="декоративные элементы">
              <a:extLst>
                <a:ext uri="{FF2B5EF4-FFF2-40B4-BE49-F238E27FC236}">
                  <a16:creationId xmlns:a16="http://schemas.microsoft.com/office/drawing/2014/main" id="{C32D8DAF-AF41-7093-BCFE-CDC771A494E5}"/>
                </a:ext>
              </a:extLst>
            </p:cNvPr>
            <p:cNvSpPr/>
            <p:nvPr/>
          </p:nvSpPr>
          <p:spPr>
            <a:xfrm rot="5400000">
              <a:off x="8240728" y="3934634"/>
              <a:ext cx="1171466" cy="117146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1" name="Текст 19">
              <a:extLst>
                <a:ext uri="{FF2B5EF4-FFF2-40B4-BE49-F238E27FC236}">
                  <a16:creationId xmlns:a16="http://schemas.microsoft.com/office/drawing/2014/main" id="{1EE29F0B-F485-EC27-CD47-2BAB7508228E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467256" y="4144112"/>
              <a:ext cx="748304" cy="754701"/>
            </a:xfrm>
            <a:prstGeom prst="ellipse">
              <a:avLst/>
            </a:prstGeom>
            <a:solidFill>
              <a:schemeClr val="accent2"/>
            </a:solidFill>
          </p:spPr>
          <p:txBody>
            <a:bodyPr lIns="0" tIns="0" rIns="0" bIns="0" rtlCol="0" anchor="ctr" anchorCtr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ru-RU" sz="1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ru-RU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ru-RU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ru-RU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ru-RU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ru-RU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ru-RU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ru-RU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ru-RU"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2" name="Графический объект 330" descr="декоративные элементы">
              <a:extLst>
                <a:ext uri="{FF2B5EF4-FFF2-40B4-BE49-F238E27FC236}">
                  <a16:creationId xmlns:a16="http://schemas.microsoft.com/office/drawing/2014/main" id="{C3C7E9CD-F872-EB09-E299-1B2E056471DB}"/>
                </a:ext>
              </a:extLst>
            </p:cNvPr>
            <p:cNvSpPr/>
            <p:nvPr/>
          </p:nvSpPr>
          <p:spPr>
            <a:xfrm rot="5400000">
              <a:off x="8190191" y="3879495"/>
              <a:ext cx="1283151" cy="1289259"/>
            </a:xfrm>
            <a:custGeom>
              <a:avLst/>
              <a:gdLst>
                <a:gd name="connsiteX0" fmla="*/ 426406 w 857549"/>
                <a:gd name="connsiteY0" fmla="*/ 861632 h 861631"/>
                <a:gd name="connsiteX1" fmla="*/ 0 w 857549"/>
                <a:gd name="connsiteY1" fmla="*/ 493945 h 861631"/>
                <a:gd name="connsiteX2" fmla="*/ 82485 w 857549"/>
                <a:gd name="connsiteY2" fmla="*/ 481362 h 861631"/>
                <a:gd name="connsiteX3" fmla="*/ 478133 w 857549"/>
                <a:gd name="connsiteY3" fmla="*/ 774953 h 861631"/>
                <a:gd name="connsiteX4" fmla="*/ 768928 w 857549"/>
                <a:gd name="connsiteY4" fmla="*/ 379305 h 861631"/>
                <a:gd name="connsiteX5" fmla="*/ 631919 w 857549"/>
                <a:gd name="connsiteY5" fmla="*/ 151422 h 861631"/>
                <a:gd name="connsiteX6" fmla="*/ 374678 w 857549"/>
                <a:gd name="connsiteY6" fmla="*/ 87112 h 861631"/>
                <a:gd name="connsiteX7" fmla="*/ 362095 w 857549"/>
                <a:gd name="connsiteY7" fmla="*/ 4627 h 861631"/>
                <a:gd name="connsiteX8" fmla="*/ 682249 w 857549"/>
                <a:gd name="connsiteY8" fmla="*/ 84316 h 861631"/>
                <a:gd name="connsiteX9" fmla="*/ 852811 w 857549"/>
                <a:gd name="connsiteY9" fmla="*/ 368120 h 861631"/>
                <a:gd name="connsiteX10" fmla="*/ 490716 w 857549"/>
                <a:gd name="connsiteY10" fmla="*/ 857438 h 861631"/>
                <a:gd name="connsiteX11" fmla="*/ 426406 w 857549"/>
                <a:gd name="connsiteY11" fmla="*/ 861632 h 8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549" h="861631">
                  <a:moveTo>
                    <a:pt x="426406" y="861632"/>
                  </a:moveTo>
                  <a:cubicBezTo>
                    <a:pt x="216698" y="861632"/>
                    <a:pt x="32155" y="707846"/>
                    <a:pt x="0" y="493945"/>
                  </a:cubicBezTo>
                  <a:lnTo>
                    <a:pt x="82485" y="481362"/>
                  </a:lnTo>
                  <a:cubicBezTo>
                    <a:pt x="111844" y="671497"/>
                    <a:pt x="287998" y="802914"/>
                    <a:pt x="478133" y="774953"/>
                  </a:cubicBezTo>
                  <a:cubicBezTo>
                    <a:pt x="666870" y="745594"/>
                    <a:pt x="796889" y="569439"/>
                    <a:pt x="768928" y="379305"/>
                  </a:cubicBezTo>
                  <a:cubicBezTo>
                    <a:pt x="754947" y="287033"/>
                    <a:pt x="706016" y="207344"/>
                    <a:pt x="631919" y="151422"/>
                  </a:cubicBezTo>
                  <a:cubicBezTo>
                    <a:pt x="557822" y="96898"/>
                    <a:pt x="465551" y="73132"/>
                    <a:pt x="374678" y="87112"/>
                  </a:cubicBezTo>
                  <a:lnTo>
                    <a:pt x="362095" y="4627"/>
                  </a:lnTo>
                  <a:cubicBezTo>
                    <a:pt x="476735" y="-12149"/>
                    <a:pt x="589977" y="17210"/>
                    <a:pt x="682249" y="84316"/>
                  </a:cubicBezTo>
                  <a:cubicBezTo>
                    <a:pt x="774520" y="151422"/>
                    <a:pt x="834636" y="253480"/>
                    <a:pt x="852811" y="368120"/>
                  </a:cubicBezTo>
                  <a:cubicBezTo>
                    <a:pt x="887762" y="602993"/>
                    <a:pt x="725588" y="822486"/>
                    <a:pt x="490716" y="857438"/>
                  </a:cubicBezTo>
                  <a:cubicBezTo>
                    <a:pt x="468347" y="860234"/>
                    <a:pt x="447376" y="861632"/>
                    <a:pt x="426406" y="86163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389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74" name="Рисунок 73">
            <a:extLst>
              <a:ext uri="{FF2B5EF4-FFF2-40B4-BE49-F238E27FC236}">
                <a16:creationId xmlns:a16="http://schemas.microsoft.com/office/drawing/2014/main" id="{083EFF7F-FD0F-5EE9-05C3-133C7D4D9C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957626" y="2827502"/>
            <a:ext cx="731520" cy="54864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05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3AA0D210-9010-2212-5E24-961780308D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9840" y="4221596"/>
            <a:ext cx="3061678" cy="1048396"/>
          </a:xfrm>
          <a:solidFill>
            <a:schemeClr val="accent3"/>
          </a:solidFill>
        </p:spPr>
        <p:txBody>
          <a:bodyPr tIns="0" bIns="0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4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dirty="0"/>
              <a:t>добавьте здесь подзаголовок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1E6B397-7D62-9BDE-4288-EBE1412E57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1168" y="5559551"/>
            <a:ext cx="1188720" cy="20737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900" b="1" cap="all" baseline="0">
                <a:solidFill>
                  <a:schemeClr val="accent3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dirty="0"/>
              <a:t>добавьте здесь подзаголовок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B385AC3-C1A7-8123-B279-053FC760C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17496" y="5880273"/>
            <a:ext cx="410058" cy="4084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EAEE5B20-E157-D4E2-0CB9-0F148BD77C3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085365" y="5943567"/>
            <a:ext cx="274320" cy="274320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ru-RU" sz="5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9987201C-8111-3FE9-C8A6-058665109A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8035" y="5881496"/>
            <a:ext cx="733136" cy="398463"/>
          </a:xfrm>
        </p:spPr>
        <p:txBody>
          <a:bodyPr lIns="45720" rIns="0" rtlCol="0" anchor="ctr">
            <a:noAutofit/>
          </a:bodyPr>
          <a:lstStyle>
            <a:lvl1pPr marL="0" indent="0" algn="ctr">
              <a:buNone/>
              <a:defRPr lang="ru-RU" sz="18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###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F7ACE20-969A-ED9A-3095-FF3D5FF275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50492" y="5559551"/>
            <a:ext cx="1188720" cy="20737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900" b="1" cap="all" baseline="0">
                <a:solidFill>
                  <a:schemeClr val="accent3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A9AA533-67EF-C0A7-F180-F6B1AB10C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60724" y="5880273"/>
            <a:ext cx="410058" cy="4084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3" name="Рисунок 51">
            <a:extLst>
              <a:ext uri="{FF2B5EF4-FFF2-40B4-BE49-F238E27FC236}">
                <a16:creationId xmlns:a16="http://schemas.microsoft.com/office/drawing/2014/main" id="{34F82E74-A859-2247-ECC6-2238BB95BE4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28593" y="5949734"/>
            <a:ext cx="274320" cy="274320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ru-RU" sz="5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7" name="Текст 25">
            <a:extLst>
              <a:ext uri="{FF2B5EF4-FFF2-40B4-BE49-F238E27FC236}">
                <a16:creationId xmlns:a16="http://schemas.microsoft.com/office/drawing/2014/main" id="{FDEB9577-D050-692B-56DD-C848D7AE53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18781" y="5881496"/>
            <a:ext cx="717047" cy="313062"/>
          </a:xfrm>
        </p:spPr>
        <p:txBody>
          <a:bodyPr lIns="45720" rIns="0" rtlCol="0" anchor="ctr">
            <a:noAutofit/>
          </a:bodyPr>
          <a:lstStyle>
            <a:lvl1pPr marL="0" indent="0" algn="ctr">
              <a:buNone/>
              <a:defRPr lang="ru-RU" sz="180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###</a:t>
            </a:r>
          </a:p>
        </p:txBody>
      </p:sp>
      <p:sp>
        <p:nvSpPr>
          <p:cNvPr id="28" name="Текст 25">
            <a:extLst>
              <a:ext uri="{FF2B5EF4-FFF2-40B4-BE49-F238E27FC236}">
                <a16:creationId xmlns:a16="http://schemas.microsoft.com/office/drawing/2014/main" id="{F7007D79-C189-97E5-0739-5AC5B1448C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18781" y="6151547"/>
            <a:ext cx="717047" cy="177238"/>
          </a:xfrm>
        </p:spPr>
        <p:txBody>
          <a:bodyPr lIns="45720" tIns="0" rIns="0" bIns="0" rtlCol="0" anchor="t">
            <a:noAutofit/>
          </a:bodyPr>
          <a:lstStyle>
            <a:lvl1pPr marL="0" indent="0" algn="ctr">
              <a:buNone/>
              <a:defRPr lang="ru-RU" sz="9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45AA8CE3-3C48-B5D6-97CC-9CD521E5D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1168" y="6756413"/>
            <a:ext cx="1188720" cy="20737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900" b="1" cap="all" baseline="0">
                <a:solidFill>
                  <a:schemeClr val="accent3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EA93403-16A3-D9B3-2146-50560770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17496" y="7073972"/>
            <a:ext cx="410058" cy="4084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4" name="Рисунок 51">
            <a:extLst>
              <a:ext uri="{FF2B5EF4-FFF2-40B4-BE49-F238E27FC236}">
                <a16:creationId xmlns:a16="http://schemas.microsoft.com/office/drawing/2014/main" id="{6B59AE77-9F38-6295-5AEB-09BEC132A77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085365" y="7139034"/>
            <a:ext cx="274320" cy="274320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ru-RU" sz="5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0" name="Текст 25">
            <a:extLst>
              <a:ext uri="{FF2B5EF4-FFF2-40B4-BE49-F238E27FC236}">
                <a16:creationId xmlns:a16="http://schemas.microsoft.com/office/drawing/2014/main" id="{B702EF13-9C70-477B-8CA9-C0B100429A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8035" y="7043492"/>
            <a:ext cx="733136" cy="313062"/>
          </a:xfrm>
        </p:spPr>
        <p:txBody>
          <a:bodyPr lIns="45720" rIns="0" rtlCol="0" anchor="ctr">
            <a:noAutofit/>
          </a:bodyPr>
          <a:lstStyle>
            <a:lvl1pPr marL="0" indent="0" algn="ctr">
              <a:buNone/>
              <a:defRPr lang="ru-RU" sz="180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###</a:t>
            </a:r>
          </a:p>
        </p:txBody>
      </p:sp>
      <p:sp>
        <p:nvSpPr>
          <p:cNvPr id="31" name="Текст 25">
            <a:extLst>
              <a:ext uri="{FF2B5EF4-FFF2-40B4-BE49-F238E27FC236}">
                <a16:creationId xmlns:a16="http://schemas.microsoft.com/office/drawing/2014/main" id="{6E6BA976-70E9-B06F-BA68-1317FBE7F6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8035" y="7313543"/>
            <a:ext cx="733136" cy="177238"/>
          </a:xfrm>
        </p:spPr>
        <p:txBody>
          <a:bodyPr lIns="45720" tIns="0" rIns="0" bIns="0" rtlCol="0" anchor="t">
            <a:noAutofit/>
          </a:bodyPr>
          <a:lstStyle>
            <a:lvl1pPr marL="0" indent="0" algn="ctr">
              <a:buNone/>
              <a:defRPr lang="ru-RU" sz="9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AD5915F6-022C-4CBF-063C-BC1ADFB0E4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0492" y="6756413"/>
            <a:ext cx="1188720" cy="20737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900" b="1" cap="all" baseline="0">
                <a:solidFill>
                  <a:schemeClr val="accent3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8EA34ED-68ED-43A6-DAF5-93377655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60724" y="7073972"/>
            <a:ext cx="410058" cy="4084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5" name="Рисунок 51">
            <a:extLst>
              <a:ext uri="{FF2B5EF4-FFF2-40B4-BE49-F238E27FC236}">
                <a16:creationId xmlns:a16="http://schemas.microsoft.com/office/drawing/2014/main" id="{1E12200D-54C5-7255-D343-F977F25B0C7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28593" y="7145201"/>
            <a:ext cx="274320" cy="274320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ru-RU" sz="5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2" name="Текст 25">
            <a:extLst>
              <a:ext uri="{FF2B5EF4-FFF2-40B4-BE49-F238E27FC236}">
                <a16:creationId xmlns:a16="http://schemas.microsoft.com/office/drawing/2014/main" id="{B59D02E2-3CCF-4040-2C4E-CC612B5B2E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18781" y="7043492"/>
            <a:ext cx="717047" cy="313062"/>
          </a:xfrm>
        </p:spPr>
        <p:txBody>
          <a:bodyPr lIns="45720" rIns="0" rtlCol="0" anchor="ctr">
            <a:noAutofit/>
          </a:bodyPr>
          <a:lstStyle>
            <a:lvl1pPr marL="0" indent="0" algn="ctr">
              <a:buNone/>
              <a:defRPr lang="ru-RU" sz="180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###</a:t>
            </a:r>
          </a:p>
        </p:txBody>
      </p:sp>
      <p:sp>
        <p:nvSpPr>
          <p:cNvPr id="33" name="Текст 25">
            <a:extLst>
              <a:ext uri="{FF2B5EF4-FFF2-40B4-BE49-F238E27FC236}">
                <a16:creationId xmlns:a16="http://schemas.microsoft.com/office/drawing/2014/main" id="{6C068318-D1AF-C1A5-3557-902817CEF2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8781" y="7313543"/>
            <a:ext cx="717047" cy="177238"/>
          </a:xfrm>
        </p:spPr>
        <p:txBody>
          <a:bodyPr lIns="45720" tIns="0" rIns="0" bIns="0" rtlCol="0" anchor="t">
            <a:noAutofit/>
          </a:bodyPr>
          <a:lstStyle>
            <a:lvl1pPr marL="0" indent="0" algn="ctr">
              <a:buNone/>
              <a:defRPr lang="ru-RU" sz="9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0D7577CD-0CDF-3EE0-B818-59D5EC315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168" y="7873118"/>
            <a:ext cx="1188720" cy="20737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900" b="1" cap="all" baseline="0">
                <a:solidFill>
                  <a:schemeClr val="accent3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2D04C69-6751-F468-E18E-571078264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17496" y="8187514"/>
            <a:ext cx="410058" cy="4084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6" name="Рисунок 51">
            <a:extLst>
              <a:ext uri="{FF2B5EF4-FFF2-40B4-BE49-F238E27FC236}">
                <a16:creationId xmlns:a16="http://schemas.microsoft.com/office/drawing/2014/main" id="{260BB263-A9A6-B0EB-5FBB-A1DA512A7E1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85365" y="8254175"/>
            <a:ext cx="274320" cy="274320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ru-RU" sz="5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4" name="Текст 25">
            <a:extLst>
              <a:ext uri="{FF2B5EF4-FFF2-40B4-BE49-F238E27FC236}">
                <a16:creationId xmlns:a16="http://schemas.microsoft.com/office/drawing/2014/main" id="{5171617D-B0B1-596F-CC87-EBE99F8403D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58035" y="8191241"/>
            <a:ext cx="733136" cy="398463"/>
          </a:xfrm>
        </p:spPr>
        <p:txBody>
          <a:bodyPr lIns="45720" rIns="0" rtlCol="0" anchor="ctr">
            <a:noAutofit/>
          </a:bodyPr>
          <a:lstStyle>
            <a:lvl1pPr marL="0" indent="0" algn="ctr">
              <a:buNone/>
              <a:defRPr lang="ru-RU" sz="18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###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C98D65B7-64C8-9B19-F44E-D1151C4D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0492" y="7873118"/>
            <a:ext cx="1188720" cy="20737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900" b="1" cap="all" baseline="0">
                <a:solidFill>
                  <a:schemeClr val="accent3"/>
                </a:solidFill>
              </a:defRPr>
            </a:lvl1pPr>
            <a:lvl2pPr marL="342900" indent="0">
              <a:buNone/>
              <a:defRPr lang="ru-RU">
                <a:solidFill>
                  <a:schemeClr val="bg1"/>
                </a:solidFill>
              </a:defRPr>
            </a:lvl2pPr>
            <a:lvl3pPr marL="685800" indent="0">
              <a:buNone/>
              <a:defRPr lang="ru-RU">
                <a:solidFill>
                  <a:schemeClr val="bg1"/>
                </a:solidFill>
              </a:defRPr>
            </a:lvl3pPr>
            <a:lvl4pPr marL="1028700" indent="0">
              <a:buNone/>
              <a:defRPr lang="ru-RU">
                <a:solidFill>
                  <a:schemeClr val="bg1"/>
                </a:solidFill>
              </a:defRPr>
            </a:lvl4pPr>
            <a:lvl5pPr marL="1371600" indent="0">
              <a:buNone/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325A403-111D-E17D-A323-D0150F242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60724" y="8187514"/>
            <a:ext cx="410058" cy="4084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7" name="Рисунок 51">
            <a:extLst>
              <a:ext uri="{FF2B5EF4-FFF2-40B4-BE49-F238E27FC236}">
                <a16:creationId xmlns:a16="http://schemas.microsoft.com/office/drawing/2014/main" id="{3B8CCAEF-BED7-FDF5-B20D-668D79D3C0E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528593" y="8260342"/>
            <a:ext cx="274320" cy="274320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ru-RU" sz="5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5" name="Текст 25">
            <a:extLst>
              <a:ext uri="{FF2B5EF4-FFF2-40B4-BE49-F238E27FC236}">
                <a16:creationId xmlns:a16="http://schemas.microsoft.com/office/drawing/2014/main" id="{B4CBA492-7A7F-D1EC-8A84-37E9C7108F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18781" y="8191241"/>
            <a:ext cx="717047" cy="313062"/>
          </a:xfrm>
        </p:spPr>
        <p:txBody>
          <a:bodyPr lIns="45720" rIns="0" rtlCol="0" anchor="ctr">
            <a:noAutofit/>
          </a:bodyPr>
          <a:lstStyle>
            <a:lvl1pPr marL="0" indent="0" algn="ctr">
              <a:buNone/>
              <a:defRPr lang="ru-RU" sz="180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###</a:t>
            </a:r>
          </a:p>
        </p:txBody>
      </p:sp>
      <p:sp>
        <p:nvSpPr>
          <p:cNvPr id="36" name="Текст 25">
            <a:extLst>
              <a:ext uri="{FF2B5EF4-FFF2-40B4-BE49-F238E27FC236}">
                <a16:creationId xmlns:a16="http://schemas.microsoft.com/office/drawing/2014/main" id="{1BAE3F82-04CD-860F-6BF8-DE0306F682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18781" y="8461292"/>
            <a:ext cx="717047" cy="177238"/>
          </a:xfrm>
        </p:spPr>
        <p:txBody>
          <a:bodyPr lIns="45720" tIns="0" rIns="0" bIns="0" rtlCol="0" anchor="t">
            <a:noAutofit/>
          </a:bodyPr>
          <a:lstStyle>
            <a:lvl1pPr marL="0" indent="0" algn="ctr">
              <a:buNone/>
              <a:defRPr lang="ru-RU" sz="9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lang="ru-RU" sz="1200">
                <a:solidFill>
                  <a:schemeClr val="bg1"/>
                </a:solidFill>
              </a:defRPr>
            </a:lvl2pPr>
            <a:lvl3pPr marL="685800" indent="0">
              <a:buNone/>
              <a:defRPr lang="ru-RU" sz="1200">
                <a:solidFill>
                  <a:schemeClr val="bg1"/>
                </a:solidFill>
              </a:defRPr>
            </a:lvl3pPr>
            <a:lvl4pPr marL="1028700" indent="0">
              <a:buNone/>
              <a:defRPr lang="ru-RU" sz="1200">
                <a:solidFill>
                  <a:schemeClr val="bg1"/>
                </a:solidFill>
              </a:defRPr>
            </a:lvl4pPr>
            <a:lvl5pPr marL="1371600" indent="0">
              <a:buNone/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2A55CDCB-D9BB-A9A9-AA29-644EBC2F1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80264" y="4218096"/>
            <a:ext cx="3177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56298A0-775E-01E0-1B6A-2B263E65F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80264" y="5263415"/>
            <a:ext cx="3177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4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64" userDrawn="1">
          <p15:clr>
            <a:srgbClr val="FBAE40"/>
          </p15:clr>
        </p15:guide>
        <p15:guide id="4" pos="4156" userDrawn="1">
          <p15:clr>
            <a:srgbClr val="FBAE40"/>
          </p15:clr>
        </p15:guide>
        <p15:guide id="12" orient="horz" pos="5534" userDrawn="1">
          <p15:clr>
            <a:srgbClr val="FBAE40"/>
          </p15:clr>
        </p15:guide>
        <p15:guide id="13" orient="horz" pos="816" userDrawn="1">
          <p15:clr>
            <a:srgbClr val="FBAE40"/>
          </p15:clr>
        </p15:guide>
        <p15:guide id="14" orient="horz" pos="3833" userDrawn="1">
          <p15:clr>
            <a:srgbClr val="FBAE40"/>
          </p15:clr>
        </p15:guide>
        <p15:guide id="15" pos="15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9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ДД.ММ.20XX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9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900">
                <a:solidFill>
                  <a:schemeClr val="tx2"/>
                </a:solidFill>
              </a:defRPr>
            </a:lvl1pPr>
          </a:lstStyle>
          <a:p>
            <a:pPr rtl="0"/>
            <a:fld id="{C075BE66-B004-4B62-93B5-6C3A07EE5D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ru-RU"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ru-RU"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Текст 165">
            <a:extLst>
              <a:ext uri="{FF2B5EF4-FFF2-40B4-BE49-F238E27FC236}">
                <a16:creationId xmlns:a16="http://schemas.microsoft.com/office/drawing/2014/main" id="{5E95C73C-CCB6-14AB-CACC-5A68F2F0A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5" y="277909"/>
            <a:ext cx="5866390" cy="583155"/>
          </a:xfrm>
        </p:spPr>
        <p:txBody>
          <a:bodyPr rtlCol="0"/>
          <a:lstStyle>
            <a:defPPr>
              <a:defRPr lang="ru-RU"/>
            </a:defPPr>
          </a:lstStyle>
          <a:p>
            <a:pPr lvl="0" algn="ctr" rtl="0"/>
            <a:r>
              <a:rPr lang="ru-RU" sz="1400" noProof="0" dirty="0">
                <a:solidFill>
                  <a:schemeClr val="tx2"/>
                </a:solidFill>
              </a:rPr>
              <a:t>ГУ «центр гигиены и эпидемиологии фрунзенского района г.минска</a:t>
            </a:r>
          </a:p>
          <a:p>
            <a:pPr lvl="0" rtl="0"/>
            <a:r>
              <a:rPr lang="ru-RU" sz="1400" noProof="0" dirty="0">
                <a:solidFill>
                  <a:schemeClr val="tx2"/>
                </a:solidFill>
              </a:rPr>
              <a:t>ЧТО ТАКОЕ </a:t>
            </a:r>
            <a:r>
              <a:rPr lang="ru-RU" sz="1400" dirty="0">
                <a:solidFill>
                  <a:schemeClr val="tx2"/>
                </a:solidFill>
              </a:rPr>
              <a:t>Бешенство?</a:t>
            </a:r>
            <a:endParaRPr lang="ru-RU" sz="1400" noProof="0" dirty="0">
              <a:solidFill>
                <a:schemeClr val="tx2"/>
              </a:solidFill>
            </a:endParaRPr>
          </a:p>
        </p:txBody>
      </p:sp>
      <p:sp>
        <p:nvSpPr>
          <p:cNvPr id="167" name="Текст 166">
            <a:extLst>
              <a:ext uri="{FF2B5EF4-FFF2-40B4-BE49-F238E27FC236}">
                <a16:creationId xmlns:a16="http://schemas.microsoft.com/office/drawing/2014/main" id="{EAD49C53-D4BD-BFA1-B89A-64BAB81E8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7975" y="1046218"/>
            <a:ext cx="6294844" cy="1508117"/>
          </a:xfrm>
        </p:spPr>
        <p:txBody>
          <a:bodyPr numCol="2" rtlCol="0" anchor="ctr"/>
          <a:lstStyle>
            <a:defPPr>
              <a:defRPr lang="ru-RU"/>
            </a:defPPr>
          </a:lstStyle>
          <a:p>
            <a:pPr lvl="0" rtl="0"/>
            <a:endParaRPr lang="ru-RU" sz="800" dirty="0"/>
          </a:p>
          <a:p>
            <a:pPr lvl="0" algn="just"/>
            <a:r>
              <a:rPr lang="ru-RU" b="1" dirty="0">
                <a:solidFill>
                  <a:schemeClr val="tx2"/>
                </a:solidFill>
              </a:rPr>
              <a:t>Бешенство</a:t>
            </a:r>
            <a:r>
              <a:rPr lang="ru-RU" dirty="0">
                <a:solidFill>
                  <a:schemeClr val="tx2"/>
                </a:solidFill>
              </a:rPr>
              <a:t> – инфекционное заболевание, вирусной природы, которое передается животным и людям при тесном контакте со слюной инфицированных особей – при укусах, царапинах, а также загрязнении слюной животного поврежденной кожи и слизистых оболочек. 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В Республике Беларусь ежегодно регистрируются случаи заболевания бешенством среди животных: диких (лисы, енотовидные собаки, волки и др.), домашних (собаки, кошки) и сельскохозяйственных (крупный рогатый скот, лошади, мелкий рогатый скот), что существенно повышает риск возникновения случаев бешенства среди населения.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Как правило, здоровые дикие животные избегают встречи с человеком. И если такое животное появляется в населенном пункте, можно предположить, что оно больно бешенством. Нужно принять все меры личной предосторожности и обеспечения безопасности для себя и своих близких. Не рекомендуется забирать с улицы бездомных либо больных животных. Если вы забрали животное с улицы - найдите возможность в короткий срок показать питомца ветеринарному врачу и сделать животному профилактическую прививку против бешенства.</a:t>
            </a:r>
          </a:p>
        </p:txBody>
      </p:sp>
      <p:sp>
        <p:nvSpPr>
          <p:cNvPr id="168" name="Текст 167">
            <a:extLst>
              <a:ext uri="{FF2B5EF4-FFF2-40B4-BE49-F238E27FC236}">
                <a16:creationId xmlns:a16="http://schemas.microsoft.com/office/drawing/2014/main" id="{0B376728-5C8E-4134-C5CE-D57ED3E1F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986" y="3106619"/>
            <a:ext cx="3084187" cy="129155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Профилактика</a:t>
            </a:r>
          </a:p>
        </p:txBody>
      </p:sp>
      <p:sp>
        <p:nvSpPr>
          <p:cNvPr id="169" name="Текст 168">
            <a:extLst>
              <a:ext uri="{FF2B5EF4-FFF2-40B4-BE49-F238E27FC236}">
                <a16:creationId xmlns:a16="http://schemas.microsoft.com/office/drawing/2014/main" id="{B8EDFFD8-9633-3E09-B22A-64600A8FD5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895" y="3889945"/>
            <a:ext cx="3133439" cy="2082078"/>
          </a:xfrm>
        </p:spPr>
        <p:txBody>
          <a:bodyPr rtlCol="0"/>
          <a:lstStyle>
            <a:defPPr>
              <a:defRPr lang="ru-RU"/>
            </a:defPPr>
          </a:lstStyle>
          <a:p>
            <a:pPr marL="171450" lvl="0" indent="-171450" rtl="0">
              <a:buFont typeface="Arial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Строго соблюдать правила содержания домашних питомцев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ru-RU" sz="1100" noProof="0" dirty="0">
                <a:solidFill>
                  <a:schemeClr val="tx2"/>
                </a:solidFill>
              </a:rPr>
              <a:t>Проявлять настороженность в случае необычного поведения животного или без причины агрессивного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При обнаружении трупов животных не трогать их и сообщить в ветеринарную службу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При укусе животного – немедленно обратиться к врачу</a:t>
            </a:r>
          </a:p>
          <a:p>
            <a:pPr marL="171450" lvl="0" indent="-171450" rtl="0">
              <a:buFont typeface="Arial" pitchFamily="34" charset="0"/>
              <a:buChar char="•"/>
            </a:pPr>
            <a:endParaRPr lang="ru-RU" sz="1200" dirty="0">
              <a:solidFill>
                <a:schemeClr val="tx2"/>
              </a:solidFill>
            </a:endParaRPr>
          </a:p>
          <a:p>
            <a:pPr marL="171450" lvl="0" indent="-171450" rtl="0">
              <a:buFont typeface="Arial" pitchFamily="34" charset="0"/>
              <a:buChar char="•"/>
            </a:pPr>
            <a:endParaRPr lang="ru-RU" sz="800" noProof="0" dirty="0"/>
          </a:p>
        </p:txBody>
      </p:sp>
      <p:sp>
        <p:nvSpPr>
          <p:cNvPr id="354" name="Текст 353">
            <a:extLst>
              <a:ext uri="{FF2B5EF4-FFF2-40B4-BE49-F238E27FC236}">
                <a16:creationId xmlns:a16="http://schemas.microsoft.com/office/drawing/2014/main" id="{57CD51C9-F9D2-312F-FEC7-BDA42DAD98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white">
          <a:xfrm>
            <a:off x="552893" y="6658708"/>
            <a:ext cx="2833578" cy="527530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z="1600" noProof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Получить антирабическую помощь можно в учреждении здравоохранения</a:t>
            </a:r>
          </a:p>
        </p:txBody>
      </p:sp>
      <p:cxnSp>
        <p:nvCxnSpPr>
          <p:cNvPr id="881" name="Прямая соединительная линия 880">
            <a:extLst>
              <a:ext uri="{FF2B5EF4-FFF2-40B4-BE49-F238E27FC236}">
                <a16:creationId xmlns:a16="http://schemas.microsoft.com/office/drawing/2014/main" id="{F64EFED9-B2FF-4C78-D82C-AFCFF065D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80264" y="5269511"/>
            <a:ext cx="3177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2" name="Прямая соединительная линия 881">
            <a:extLst>
              <a:ext uri="{FF2B5EF4-FFF2-40B4-BE49-F238E27FC236}">
                <a16:creationId xmlns:a16="http://schemas.microsoft.com/office/drawing/2014/main" id="{FA5FD159-B719-E99C-253B-F9B260EFF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80264" y="4213016"/>
            <a:ext cx="3177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type="pic" sz="quarter" idx="4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r="5841"/>
          <a:stretch>
            <a:fillRect/>
          </a:stretch>
        </p:blipFill>
        <p:spPr bwMode="auto">
          <a:xfrm>
            <a:off x="3754182" y="2892862"/>
            <a:ext cx="3103818" cy="208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5" descr="463 Rabid Dog Images, Stock Photos, 3D Objects, Vectors, 56%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81" y="6658708"/>
            <a:ext cx="3103821" cy="198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Текст 353">
            <a:extLst>
              <a:ext uri="{FF2B5EF4-FFF2-40B4-BE49-F238E27FC236}">
                <a16:creationId xmlns:a16="http://schemas.microsoft.com/office/drawing/2014/main" id="{57CD51C9-F9D2-312F-FEC7-BDA42DAD98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white">
          <a:xfrm>
            <a:off x="588336" y="7710384"/>
            <a:ext cx="2833578" cy="1046754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100" b="1" dirty="0"/>
              <a:t>Помните, что бешенство — это абсолютно смертельное заболевание. Единственным эффективным средством профилактики является своевременное оказание антирабической помощи лицам, пострадавшим от контакта с </a:t>
            </a:r>
            <a:r>
              <a:rPr lang="ru-RU" sz="1100" b="1"/>
              <a:t>животным.</a:t>
            </a:r>
            <a:endParaRPr lang="ru-RU" sz="1600" noProof="0" dirty="0"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ru-RU" sz="1600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600" noProof="0" dirty="0">
                <a:solidFill>
                  <a:schemeClr val="tx2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noProof="0" dirty="0">
                <a:solidFill>
                  <a:schemeClr val="tx2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МИНСК - 2025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81" y="4930984"/>
            <a:ext cx="3103821" cy="225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81" y="7186246"/>
            <a:ext cx="3103821" cy="186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295825"/>
      </p:ext>
    </p:extLst>
  </p:cSld>
  <p:clrMapOvr>
    <a:masterClrMapping/>
  </p:clrMapOvr>
</p:sld>
</file>

<file path=ppt/theme/theme1.xml><?xml version="1.0" encoding="utf-8"?>
<a:theme xmlns:a="http://schemas.openxmlformats.org/drawingml/2006/main" name="Настроить">
  <a:themeElements>
    <a:clrScheme name="Custom 38">
      <a:dk1>
        <a:srgbClr val="0071BC"/>
      </a:dk1>
      <a:lt1>
        <a:srgbClr val="FFFFFF"/>
      </a:lt1>
      <a:dk2>
        <a:srgbClr val="191E28"/>
      </a:dk2>
      <a:lt2>
        <a:srgbClr val="F7931E"/>
      </a:lt2>
      <a:accent1>
        <a:srgbClr val="29ABE2"/>
      </a:accent1>
      <a:accent2>
        <a:srgbClr val="1B1464"/>
      </a:accent2>
      <a:accent3>
        <a:srgbClr val="2739FF"/>
      </a:accent3>
      <a:accent4>
        <a:srgbClr val="ED1C24"/>
      </a:accent4>
      <a:accent5>
        <a:srgbClr val="8CC63F"/>
      </a:accent5>
      <a:accent6>
        <a:srgbClr val="D4145A"/>
      </a:accent6>
      <a:hlink>
        <a:srgbClr val="29ABE2"/>
      </a:hlink>
      <a:folHlink>
        <a:srgbClr val="29ABE2"/>
      </a:folHlink>
    </a:clrScheme>
    <a:fontScheme name="Custom 67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89753508_Win32_SL_v5" id="{DB2565D4-45A2-4489-9325-9054AF14642B}" vid="{AE34BD67-66D1-4247-BF77-B68161EF0ED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C4EB61-9E4F-4008-9936-6909BED13D9D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230e9df3-be65-4c73-a93b-d1236ebd677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6EF6D2-118B-4FDD-9E47-05004D4F6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C58AA-11F6-47A2-AE9A-D75939E78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Source Sans Pro</vt:lpstr>
      <vt:lpstr>Настроить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2023-07-20T10:43:57Z</dcterms:created>
  <dcterms:modified xsi:type="dcterms:W3CDTF">2025-03-10T06:12:25Z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